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16/10/2008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LogoCCF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6391" y="1631942"/>
            <a:ext cx="5111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4641" y="1013610"/>
            <a:ext cx="1835150" cy="31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9" descr="logo via le mon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4641" y="2216661"/>
            <a:ext cx="1835150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1428728" y="1123939"/>
            <a:ext cx="952500" cy="661987"/>
            <a:chOff x="2208" y="2688"/>
            <a:chExt cx="816" cy="528"/>
          </a:xfrm>
        </p:grpSpPr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2208" y="2688"/>
              <a:ext cx="816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12" name="Picture 21" descr="eu-fla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32" y="2696"/>
              <a:ext cx="768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36" descr="Logo du Secours Catholiqu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1703" y="1187439"/>
            <a:ext cx="19351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43141" y="1328727"/>
            <a:ext cx="5000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43453" y="1376352"/>
            <a:ext cx="5715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3500438"/>
            <a:ext cx="67040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Olivier Le Masson</cp:lastModifiedBy>
  <cp:revision>1</cp:revision>
  <dcterms:modified xsi:type="dcterms:W3CDTF">2008-10-16T09:42:05Z</dcterms:modified>
</cp:coreProperties>
</file>