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309" r:id="rId10"/>
    <p:sldId id="266" r:id="rId11"/>
    <p:sldId id="267" r:id="rId12"/>
    <p:sldId id="310" r:id="rId13"/>
    <p:sldId id="271" r:id="rId14"/>
    <p:sldId id="272" r:id="rId15"/>
    <p:sldId id="273" r:id="rId16"/>
    <p:sldId id="305" r:id="rId17"/>
    <p:sldId id="306" r:id="rId18"/>
    <p:sldId id="307" r:id="rId19"/>
    <p:sldId id="308" r:id="rId20"/>
    <p:sldId id="311" r:id="rId21"/>
    <p:sldId id="315" r:id="rId22"/>
    <p:sldId id="314" r:id="rId23"/>
    <p:sldId id="279" r:id="rId24"/>
    <p:sldId id="275" r:id="rId25"/>
    <p:sldId id="280" r:id="rId26"/>
    <p:sldId id="276" r:id="rId27"/>
    <p:sldId id="281" r:id="rId28"/>
    <p:sldId id="277" r:id="rId29"/>
    <p:sldId id="278" r:id="rId30"/>
    <p:sldId id="286" r:id="rId31"/>
    <p:sldId id="282" r:id="rId32"/>
    <p:sldId id="287" r:id="rId33"/>
    <p:sldId id="283" r:id="rId34"/>
    <p:sldId id="288" r:id="rId35"/>
    <p:sldId id="284" r:id="rId36"/>
    <p:sldId id="289" r:id="rId37"/>
    <p:sldId id="285" r:id="rId38"/>
    <p:sldId id="293" r:id="rId39"/>
    <p:sldId id="290" r:id="rId40"/>
    <p:sldId id="294" r:id="rId41"/>
    <p:sldId id="291" r:id="rId42"/>
    <p:sldId id="292" r:id="rId43"/>
    <p:sldId id="295" r:id="rId44"/>
    <p:sldId id="296" r:id="rId45"/>
    <p:sldId id="297" r:id="rId46"/>
    <p:sldId id="300" r:id="rId47"/>
    <p:sldId id="298" r:id="rId48"/>
    <p:sldId id="301" r:id="rId49"/>
    <p:sldId id="299" r:id="rId50"/>
    <p:sldId id="302" r:id="rId51"/>
    <p:sldId id="303" r:id="rId52"/>
    <p:sldId id="304" r:id="rId5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8BE4E-FE2D-4973-9375-11C0011FA286}" type="datetimeFigureOut">
              <a:rPr lang="fr-FR" smtClean="0"/>
              <a:pPr/>
              <a:t>15/08/2010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468E6-923D-4DCD-B7F1-D31493A486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69A5F-6C4C-4B5E-AC4E-589987C91F00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3FF2-5E07-4103-AF50-DE154B67545A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85B1-8B0C-4561-89B4-B72F2D9B06A4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865B4-A242-4CCF-8708-4C7D5E72FF18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25FF-7F5D-4DB9-94A1-21D112A0936E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1379-4645-4A6E-A5DD-9E3022720159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73AD-6702-4769-9B5F-46E18F66EB29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3264-2773-422B-8771-B9C739C54DDC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FD44-A1B7-42BD-970F-60F592F34AFC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BF929-AA4B-4B4B-B709-D3F9C519A34E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E02B6-D419-4742-930E-187C80440864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86BF7F-E0BD-4EB1-A268-A55820AF154C}" type="datetime1">
              <a:rPr lang="fr-FR" smtClean="0"/>
              <a:pPr/>
              <a:t>15/08/2010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5F8BDB-1CDA-4104-AD0B-F61508F5F2E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2852936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Diagnostic hydro-environnemental de la CR de </a:t>
            </a:r>
            <a:r>
              <a:rPr lang="fr-FR" dirty="0" err="1" smtClean="0"/>
              <a:t>Bokiladji</a:t>
            </a:r>
            <a:r>
              <a:rPr lang="fr-FR" dirty="0" smtClean="0"/>
              <a:t> : Restitution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908720"/>
            <a:ext cx="1578889" cy="172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2097750" cy="138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755576" y="6237312"/>
            <a:ext cx="7992888" cy="365125"/>
          </a:xfrm>
        </p:spPr>
        <p:txBody>
          <a:bodyPr/>
          <a:lstStyle/>
          <a:p>
            <a:r>
              <a:rPr lang="fr-FR" dirty="0" smtClean="0"/>
              <a:t>Restitution ISF / GRDR                                                 16/08/2010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Situation hydraulique : zone </a:t>
            </a:r>
            <a:r>
              <a:rPr lang="fr-FR" dirty="0" smtClean="0"/>
              <a:t>1 et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916832"/>
            <a:ext cx="5050904" cy="438912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u="sng" dirty="0" smtClean="0"/>
              <a:t>Eau potable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pannes </a:t>
            </a:r>
            <a:r>
              <a:rPr lang="fr-FR" dirty="0" smtClean="0"/>
              <a:t>des </a:t>
            </a:r>
            <a:r>
              <a:rPr lang="fr-FR" dirty="0" smtClean="0"/>
              <a:t>forages, faibles débits</a:t>
            </a:r>
            <a:endParaRPr lang="fr-FR" dirty="0" smtClean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eau potable insuffisante : consommation </a:t>
            </a:r>
            <a:r>
              <a:rPr lang="fr-FR" dirty="0" smtClean="0"/>
              <a:t>d’e au </a:t>
            </a:r>
            <a:r>
              <a:rPr lang="fr-FR" dirty="0" smtClean="0"/>
              <a:t>de </a:t>
            </a:r>
            <a:r>
              <a:rPr lang="fr-FR" dirty="0" smtClean="0"/>
              <a:t>puits,</a:t>
            </a:r>
          </a:p>
          <a:p>
            <a:pPr lvl="1">
              <a:buNone/>
            </a:pPr>
            <a:r>
              <a:rPr lang="fr-FR" dirty="0" smtClean="0"/>
              <a:t> </a:t>
            </a:r>
            <a:r>
              <a:rPr lang="fr-FR" dirty="0" smtClean="0"/>
              <a:t>  </a:t>
            </a:r>
            <a:r>
              <a:rPr lang="fr-FR" dirty="0" smtClean="0"/>
              <a:t> </a:t>
            </a:r>
            <a:r>
              <a:rPr lang="fr-FR" dirty="0" smtClean="0"/>
              <a:t>de </a:t>
            </a:r>
            <a:r>
              <a:rPr lang="fr-FR" dirty="0" err="1" smtClean="0"/>
              <a:t>céanes</a:t>
            </a:r>
            <a:r>
              <a:rPr lang="fr-FR" dirty="0" smtClean="0"/>
              <a:t>, beaucoup de marche pour les femmes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pompe peu adaptée parfois (trop dur</a:t>
            </a:r>
            <a:r>
              <a:rPr lang="fr-FR" dirty="0" smtClean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polarisation des populations vers certains villages (zone aride)</a:t>
            </a:r>
          </a:p>
          <a:p>
            <a:pPr lvl="1">
              <a:buFont typeface="Wingdings" pitchFamily="2" charset="2"/>
              <a:buChar char="§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8194" name="Picture 2" descr="C:\Users\Damien\Desktop\Photos Sénégal\4_19-07 ~ 24-07 Bokiladji zone 1\20-07 (Ganguel Mam Demba - Koyninguel)\P1010891.JPG"/>
          <p:cNvPicPr>
            <a:picLocks noChangeAspect="1" noChangeArrowheads="1"/>
          </p:cNvPicPr>
          <p:nvPr/>
        </p:nvPicPr>
        <p:blipFill>
          <a:blip r:embed="rId2" cstate="print"/>
          <a:srcRect l="23251"/>
          <a:stretch>
            <a:fillRect/>
          </a:stretch>
        </p:blipFill>
        <p:spPr bwMode="auto">
          <a:xfrm>
            <a:off x="5076056" y="2060848"/>
            <a:ext cx="3744416" cy="384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Situation hydraulique : zone </a:t>
            </a:r>
            <a:r>
              <a:rPr lang="fr-FR" dirty="0" smtClean="0"/>
              <a:t>1 et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4546848" cy="438912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u="sng" dirty="0" smtClean="0"/>
              <a:t>Eau pour le bétail et l’agriculture:</a:t>
            </a:r>
          </a:p>
          <a:p>
            <a:pPr>
              <a:buNone/>
            </a:pPr>
            <a:endParaRPr lang="fr-FR" sz="1100" u="sng" dirty="0" smtClean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Tarissement des mares et des marigots pendant la saison sèche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Obligation de creuser des </a:t>
            </a:r>
            <a:r>
              <a:rPr lang="fr-FR" dirty="0" err="1" smtClean="0"/>
              <a:t>céanes</a:t>
            </a:r>
            <a:r>
              <a:rPr lang="fr-FR" dirty="0" smtClean="0"/>
              <a:t> ou de partir loin en brousse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Pas de maraîchage possible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6" name="Picture 2" descr="C:\Users\Damien\Desktop\Photos Sénégal\6_30-07 ~ 07-08 Bokiladji zone 2\05-08 (Kawal - Thiavalol)\DSC05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3960440" cy="3731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110" y="0"/>
            <a:ext cx="5306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2132856"/>
            <a:ext cx="40729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Situation hydraulique :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b="1" dirty="0" smtClean="0"/>
              <a:t>ZONE 3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hydraulique : zone 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4618856" cy="43891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u="sng" dirty="0" smtClean="0"/>
              <a:t>Situation le long du fleuve :</a:t>
            </a:r>
            <a:endParaRPr lang="fr-FR" dirty="0" smtClean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accès total à l’eau potable grâce à des puits individuels (problèmes de qualité parfois)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présence de château d’eau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pas de problèmes pour l’abreuvage du bétail et les cultures (fleuve)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demande d’amélioration des activités de pêche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2290" name="Picture 2" descr="C:\Users\Damien\Desktop\Photos Sénégal\7_09-08 ~ 11-08 Bokiladji zone 3\09-08 (Hadabere)\DSC05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04864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hydraulique : zone 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4618856" cy="43891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u="sng" dirty="0" smtClean="0"/>
              <a:t>Situation à l’intérieur de la zone :</a:t>
            </a:r>
            <a:endParaRPr lang="fr-FR" dirty="0" smtClean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problèmes d’accès à l’eau potable : </a:t>
            </a:r>
            <a:r>
              <a:rPr lang="fr-FR" dirty="0" smtClean="0"/>
              <a:t>pannes des forages, châteaux d’eau non fonctionnel</a:t>
            </a:r>
            <a:endParaRPr lang="fr-FR" dirty="0" smtClean="0"/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eau insuffisante pour le bétail (tarissement des mares)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demande pour intensifier l’activité de pêche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3314" name="Picture 2" descr="C:\Users\Damien\Desktop\Photos Sénégal\7_09-08 ~ 11-08 Bokiladji zone 3\11-08 (Yacine Lacke)\DSC05489.JPG"/>
          <p:cNvPicPr>
            <a:picLocks noChangeAspect="1" noChangeArrowheads="1"/>
          </p:cNvPicPr>
          <p:nvPr/>
        </p:nvPicPr>
        <p:blipFill>
          <a:blip r:embed="rId2" cstate="print"/>
          <a:srcRect r="35559"/>
          <a:stretch>
            <a:fillRect/>
          </a:stretch>
        </p:blipFill>
        <p:spPr bwMode="auto">
          <a:xfrm>
            <a:off x="5292080" y="2204864"/>
            <a:ext cx="3255580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064896" cy="1008112"/>
          </a:xfrm>
        </p:spPr>
        <p:txBody>
          <a:bodyPr>
            <a:normAutofit/>
          </a:bodyPr>
          <a:lstStyle/>
          <a:p>
            <a:r>
              <a:rPr lang="fr-FR" dirty="0" smtClean="0"/>
              <a:t>Présentation des ouvrages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6624736" cy="502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Présentation des ouvrages</a:t>
            </a:r>
            <a:endParaRPr lang="fr-F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96370" cy="509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Présentation des ouvrages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3"/>
            <a:ext cx="6474581" cy="486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Présentation des ouvrages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6685398" cy="499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Présentation des ouvrages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6912768" cy="490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1973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Introduction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Situation environnemental de la CR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Situation hydraulique de la CR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Présentations des types d’ouvrages proposés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Présentation des sites potentiellement aménageables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3" y="198884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dirty="0" smtClean="0"/>
              <a:t> 19 sites sur l’ensemble de la CR</a:t>
            </a:r>
          </a:p>
          <a:p>
            <a:endParaRPr lang="fr-FR" sz="2400" dirty="0" smtClean="0"/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 </a:t>
            </a:r>
            <a:r>
              <a:rPr lang="fr-FR" sz="2400" dirty="0" smtClean="0"/>
              <a:t>Ce sont des propositions, en aucun cas des promesses de construction !</a:t>
            </a:r>
          </a:p>
          <a:p>
            <a:endParaRPr lang="fr-FR" sz="2400" dirty="0" smtClean="0"/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 3</a:t>
            </a:r>
            <a:r>
              <a:rPr lang="fr-FR" sz="2400" dirty="0" smtClean="0"/>
              <a:t> types de sites selon le  relief de la zone :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 smtClean="0"/>
              <a:t> </a:t>
            </a:r>
            <a:r>
              <a:rPr lang="fr-FR" sz="2400" dirty="0" smtClean="0"/>
              <a:t>digues </a:t>
            </a:r>
            <a:r>
              <a:rPr lang="fr-FR" sz="2400" dirty="0" err="1" smtClean="0"/>
              <a:t>déversantes</a:t>
            </a:r>
            <a:endParaRPr lang="fr-FR" sz="2400" dirty="0" smtClean="0"/>
          </a:p>
          <a:p>
            <a:pPr lvl="1">
              <a:buFont typeface="Wingdings" pitchFamily="2" charset="2"/>
              <a:buChar char="§"/>
            </a:pPr>
            <a:r>
              <a:rPr lang="fr-FR" sz="2400" dirty="0" smtClean="0"/>
              <a:t> </a:t>
            </a:r>
            <a:r>
              <a:rPr lang="fr-FR" sz="2400" dirty="0" smtClean="0"/>
              <a:t>mares / bassin de rétention</a:t>
            </a:r>
          </a:p>
          <a:p>
            <a:pPr lvl="1">
              <a:buFont typeface="Wingdings" pitchFamily="2" charset="2"/>
              <a:buChar char="§"/>
            </a:pPr>
            <a:r>
              <a:rPr lang="fr-FR" sz="2400" dirty="0" smtClean="0"/>
              <a:t> </a:t>
            </a:r>
            <a:r>
              <a:rPr lang="fr-FR" sz="2400" dirty="0" smtClean="0"/>
              <a:t>projet de pisciculture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"/>
            <a:ext cx="914403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4338" name="Picture 2" descr="C:\Users\Damien\Desktop\SitePot. Zone 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-30706"/>
            <a:ext cx="4392488" cy="688870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547664" y="4221088"/>
            <a:ext cx="135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1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10108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4230000"/>
            <a:ext cx="3957459" cy="262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5" name="Image 4" descr="P1010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36749"/>
            <a:ext cx="4248472" cy="282125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74" y="1412776"/>
            <a:ext cx="8620726" cy="290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4338" name="Picture 2" descr="C:\Users\Damien\Desktop\SitePot. Zone 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-30706"/>
            <a:ext cx="4392488" cy="688870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547664" y="4221088"/>
            <a:ext cx="135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1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890" y="1556792"/>
            <a:ext cx="8619110" cy="245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DSC04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906000"/>
            <a:ext cx="3936000" cy="2952000"/>
          </a:xfrm>
          <a:prstGeom prst="rect">
            <a:avLst/>
          </a:prstGeom>
        </p:spPr>
      </p:pic>
      <p:pic>
        <p:nvPicPr>
          <p:cNvPr id="7" name="Image 6" descr="DSC047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906000"/>
            <a:ext cx="3936000" cy="29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4338" name="Picture 2" descr="C:\Users\Damien\Desktop\SitePot. Zone 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-30706"/>
            <a:ext cx="4392488" cy="688870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547664" y="4221088"/>
            <a:ext cx="135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1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SC04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906000"/>
            <a:ext cx="3936000" cy="2952000"/>
          </a:xfrm>
          <a:prstGeom prst="rect">
            <a:avLst/>
          </a:prstGeom>
        </p:spPr>
      </p:pic>
      <p:pic>
        <p:nvPicPr>
          <p:cNvPr id="6" name="Image 5" descr="DSC04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628800"/>
            <a:ext cx="7787735" cy="242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SC0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906000"/>
            <a:ext cx="3936000" cy="2952000"/>
          </a:xfrm>
          <a:prstGeom prst="rect">
            <a:avLst/>
          </a:prstGeom>
        </p:spPr>
      </p:pic>
      <p:pic>
        <p:nvPicPr>
          <p:cNvPr id="6" name="Image 5" descr="DSC04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20580"/>
            <a:ext cx="8064896" cy="28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 Notre démarche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recherche de sites potentiellement aménageable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détermination des besoins en eau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 Méthode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réunion de préparation avec la CR de </a:t>
            </a:r>
            <a:r>
              <a:rPr lang="fr-FR" dirty="0" err="1" smtClean="0"/>
              <a:t>Bokiladji</a:t>
            </a:r>
            <a:r>
              <a:rPr lang="fr-FR" dirty="0" smtClean="0"/>
              <a:t> le 15/07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parcours des marigots de la zone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réalisation d’enquêtes dans les villages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restitution le 16/08/2010</a:t>
            </a:r>
          </a:p>
          <a:p>
            <a:pPr>
              <a:buNone/>
            </a:pPr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14338" name="Picture 2" descr="C:\Users\Damien\Desktop\SitePot. Zone 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-30706"/>
            <a:ext cx="4392488" cy="688870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547664" y="4221088"/>
            <a:ext cx="135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1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04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906000"/>
            <a:ext cx="3936000" cy="2952000"/>
          </a:xfrm>
          <a:prstGeom prst="rect">
            <a:avLst/>
          </a:prstGeom>
        </p:spPr>
      </p:pic>
      <p:pic>
        <p:nvPicPr>
          <p:cNvPr id="5" name="Image 4" descr="DSC048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8748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35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1</a:t>
            </a:r>
            <a:endParaRPr lang="fr-FR" sz="2800" dirty="0"/>
          </a:p>
        </p:txBody>
      </p:sp>
      <p:pic>
        <p:nvPicPr>
          <p:cNvPr id="20482" name="Picture 2" descr="C:\Users\Damien\Desktop\SitePot. Zone 1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4067944" cy="6877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01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  <p:pic>
        <p:nvPicPr>
          <p:cNvPr id="5" name="Image 4" descr="DSC01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8280920" cy="269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4176464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35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1</a:t>
            </a:r>
            <a:endParaRPr lang="fr-FR" sz="2800" dirty="0"/>
          </a:p>
        </p:txBody>
      </p:sp>
      <p:pic>
        <p:nvPicPr>
          <p:cNvPr id="20482" name="Picture 2" descr="C:\Users\Damien\Desktop\SitePot. Zone 1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4067944" cy="6877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SC01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915525"/>
            <a:ext cx="3936000" cy="2942475"/>
          </a:xfrm>
          <a:prstGeom prst="rect">
            <a:avLst/>
          </a:prstGeom>
        </p:spPr>
      </p:pic>
      <p:pic>
        <p:nvPicPr>
          <p:cNvPr id="6" name="Image 5" descr="DSC01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8748464" cy="291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15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2</a:t>
            </a:r>
            <a:endParaRPr lang="fr-FR" sz="2800" dirty="0"/>
          </a:p>
        </p:txBody>
      </p:sp>
      <p:pic>
        <p:nvPicPr>
          <p:cNvPr id="23554" name="Picture 2" descr="C:\Users\Damien\Desktop\SitePot. Zon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461" y="980728"/>
            <a:ext cx="5284539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SC05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  <p:pic>
        <p:nvPicPr>
          <p:cNvPr id="6" name="Image 5" descr="DSC05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8594825" cy="25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15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2</a:t>
            </a:r>
            <a:endParaRPr lang="fr-FR" sz="2800" dirty="0"/>
          </a:p>
        </p:txBody>
      </p:sp>
      <p:pic>
        <p:nvPicPr>
          <p:cNvPr id="23554" name="Picture 2" descr="C:\Users\Damien\Desktop\SitePot. Zon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461" y="980728"/>
            <a:ext cx="5284539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05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  <p:pic>
        <p:nvPicPr>
          <p:cNvPr id="4" name="Image 3" descr="DSC05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8208912" cy="271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110" y="0"/>
            <a:ext cx="5306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" y="2060848"/>
            <a:ext cx="413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Division de la CR en</a:t>
            </a:r>
          </a:p>
          <a:p>
            <a:r>
              <a:rPr lang="fr-FR" sz="2400" dirty="0" smtClean="0"/>
              <a:t>3 </a:t>
            </a:r>
            <a:r>
              <a:rPr lang="fr-FR" sz="2400" dirty="0" smtClean="0"/>
              <a:t>zones :</a:t>
            </a:r>
          </a:p>
          <a:p>
            <a:endParaRPr lang="fr-FR" sz="2400" dirty="0" smtClean="0"/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dirty="0" smtClean="0"/>
              <a:t>zone 1 : </a:t>
            </a:r>
            <a:r>
              <a:rPr lang="fr-FR" sz="2400" dirty="0" err="1" smtClean="0"/>
              <a:t>Ganguel</a:t>
            </a:r>
            <a:r>
              <a:rPr lang="fr-FR" sz="2400" dirty="0" smtClean="0"/>
              <a:t> </a:t>
            </a:r>
            <a:r>
              <a:rPr lang="fr-FR" sz="2400" dirty="0" err="1" smtClean="0"/>
              <a:t>Maka</a:t>
            </a:r>
            <a:r>
              <a:rPr lang="fr-FR" sz="2400" dirty="0" smtClean="0"/>
              <a:t>, </a:t>
            </a:r>
            <a:r>
              <a:rPr lang="fr-FR" sz="2400" dirty="0" err="1" smtClean="0"/>
              <a:t>Appe</a:t>
            </a:r>
            <a:r>
              <a:rPr lang="fr-FR" sz="2400" dirty="0" smtClean="0"/>
              <a:t>…</a:t>
            </a:r>
          </a:p>
          <a:p>
            <a:endParaRPr lang="fr-FR" sz="2400" dirty="0" smtClean="0"/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dirty="0" smtClean="0"/>
              <a:t>zone 2 : </a:t>
            </a:r>
            <a:r>
              <a:rPr lang="fr-FR" sz="2400" dirty="0" err="1" smtClean="0"/>
              <a:t>Kawal</a:t>
            </a:r>
            <a:r>
              <a:rPr lang="fr-FR" sz="2400" dirty="0" smtClean="0"/>
              <a:t>, </a:t>
            </a:r>
            <a:r>
              <a:rPr lang="fr-FR" sz="2400" dirty="0" err="1" smtClean="0"/>
              <a:t>Alana</a:t>
            </a:r>
            <a:r>
              <a:rPr lang="fr-FR" sz="2400" dirty="0" smtClean="0"/>
              <a:t>, </a:t>
            </a:r>
            <a:r>
              <a:rPr lang="fr-FR" sz="2400" dirty="0" err="1" smtClean="0"/>
              <a:t>Bondji</a:t>
            </a:r>
            <a:r>
              <a:rPr lang="fr-FR" sz="2400" dirty="0" smtClean="0"/>
              <a:t>, </a:t>
            </a:r>
            <a:r>
              <a:rPr lang="fr-FR" sz="2400" dirty="0" err="1" smtClean="0"/>
              <a:t>Gaoude</a:t>
            </a:r>
            <a:r>
              <a:rPr lang="fr-FR" sz="2400" dirty="0" smtClean="0"/>
              <a:t>…</a:t>
            </a:r>
          </a:p>
          <a:p>
            <a:endParaRPr lang="fr-FR" sz="2400" dirty="0" smtClean="0"/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dirty="0" smtClean="0"/>
              <a:t>zone 3 : </a:t>
            </a:r>
            <a:r>
              <a:rPr lang="fr-FR" sz="2400" dirty="0" err="1" smtClean="0"/>
              <a:t>Hadabere</a:t>
            </a:r>
            <a:r>
              <a:rPr lang="fr-FR" sz="2400" dirty="0" smtClean="0"/>
              <a:t>, </a:t>
            </a:r>
            <a:r>
              <a:rPr lang="fr-FR" sz="2400" dirty="0" err="1" smtClean="0"/>
              <a:t>Lobaly</a:t>
            </a:r>
            <a:r>
              <a:rPr lang="fr-FR" sz="2400" dirty="0" smtClean="0"/>
              <a:t>…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15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2</a:t>
            </a:r>
            <a:endParaRPr lang="fr-FR" sz="2800" dirty="0"/>
          </a:p>
        </p:txBody>
      </p:sp>
      <p:pic>
        <p:nvPicPr>
          <p:cNvPr id="23554" name="Picture 2" descr="C:\Users\Damien\Desktop\SitePot. Zon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461" y="980728"/>
            <a:ext cx="5284539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05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  <p:pic>
        <p:nvPicPr>
          <p:cNvPr id="5" name="Image 4" descr="DSC05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805" y="1628800"/>
            <a:ext cx="887219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1" y="2924944"/>
            <a:ext cx="8604449" cy="12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64" y="1556792"/>
            <a:ext cx="8990436" cy="209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DSC05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06000"/>
            <a:ext cx="3936000" cy="2952000"/>
          </a:xfrm>
          <a:prstGeom prst="rect">
            <a:avLst/>
          </a:prstGeom>
        </p:spPr>
      </p:pic>
      <p:pic>
        <p:nvPicPr>
          <p:cNvPr id="5" name="Image 4" descr="DSC053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000" dirty="0" smtClean="0"/>
              <a:t>Sites potentiellement aménageables</a:t>
            </a:r>
            <a:endParaRPr lang="fr-FR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0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3</a:t>
            </a:r>
            <a:endParaRPr lang="fr-FR" sz="2800" dirty="0"/>
          </a:p>
        </p:txBody>
      </p:sp>
      <p:pic>
        <p:nvPicPr>
          <p:cNvPr id="28674" name="Picture 2" descr="C:\Users\Damien\Desktop\SitePot. Zon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409" y="1052736"/>
            <a:ext cx="5706591" cy="524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SC05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  <p:pic>
        <p:nvPicPr>
          <p:cNvPr id="9" name="Image 8" descr="DSC05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356" y="1412776"/>
            <a:ext cx="87946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05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905250"/>
            <a:ext cx="39401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DSC054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02075"/>
            <a:ext cx="39401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8563873" cy="264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000" dirty="0" smtClean="0"/>
              <a:t>Sites potentiellement aménageables</a:t>
            </a:r>
            <a:endParaRPr lang="fr-FR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0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3</a:t>
            </a:r>
            <a:endParaRPr lang="fr-FR" sz="2800" dirty="0"/>
          </a:p>
        </p:txBody>
      </p:sp>
      <p:pic>
        <p:nvPicPr>
          <p:cNvPr id="28674" name="Picture 2" descr="C:\Users\Damien\Desktop\SitePot. Zon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409" y="1052736"/>
            <a:ext cx="5706591" cy="524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05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906000"/>
            <a:ext cx="3936000" cy="2952000"/>
          </a:xfrm>
          <a:prstGeom prst="rect">
            <a:avLst/>
          </a:prstGeom>
        </p:spPr>
      </p:pic>
      <p:pic>
        <p:nvPicPr>
          <p:cNvPr id="4" name="Image 3" descr="DSC05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9062552" cy="268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000" dirty="0" smtClean="0"/>
              <a:t>Sites potentiellement aménageables</a:t>
            </a:r>
            <a:endParaRPr lang="fr-FR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0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3</a:t>
            </a:r>
            <a:endParaRPr lang="fr-FR" sz="2800" dirty="0"/>
          </a:p>
        </p:txBody>
      </p:sp>
      <p:pic>
        <p:nvPicPr>
          <p:cNvPr id="28674" name="Picture 2" descr="C:\Users\Damien\Desktop\SitePot. Zon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409" y="1052736"/>
            <a:ext cx="5706591" cy="524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SC05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906000"/>
            <a:ext cx="3936000" cy="2952000"/>
          </a:xfrm>
          <a:prstGeom prst="rect">
            <a:avLst/>
          </a:prstGeom>
        </p:spPr>
      </p:pic>
      <p:pic>
        <p:nvPicPr>
          <p:cNvPr id="4" name="Image 3" descr="DSC05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83529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87208" cy="924712"/>
          </a:xfrm>
        </p:spPr>
        <p:txBody>
          <a:bodyPr/>
          <a:lstStyle/>
          <a:p>
            <a:r>
              <a:rPr lang="fr-FR" dirty="0" smtClean="0"/>
              <a:t>Situation environnementale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3538736" cy="438912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Problème 1 : </a:t>
            </a:r>
          </a:p>
          <a:p>
            <a:pPr>
              <a:buNone/>
            </a:pPr>
            <a:r>
              <a:rPr lang="fr-FR" dirty="0" smtClean="0"/>
              <a:t>	   </a:t>
            </a:r>
            <a:r>
              <a:rPr lang="fr-FR" dirty="0" smtClean="0"/>
              <a:t>EROSION (régressive, éolienne)</a:t>
            </a: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Solution proposée 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digues filtrantes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cordons pierreux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haies vives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41515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76672"/>
            <a:ext cx="3528392" cy="2088232"/>
          </a:xfrm>
        </p:spPr>
        <p:txBody>
          <a:bodyPr>
            <a:noAutofit/>
          </a:bodyPr>
          <a:lstStyle/>
          <a:p>
            <a:r>
              <a:rPr lang="fr-FR" sz="4000" dirty="0" smtClean="0"/>
              <a:t>Sites potentiellement aménageables</a:t>
            </a:r>
            <a:endParaRPr lang="fr-FR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1547664" y="4221088"/>
            <a:ext cx="1403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ZONE 3</a:t>
            </a:r>
            <a:endParaRPr lang="fr-FR" sz="2800" dirty="0"/>
          </a:p>
        </p:txBody>
      </p:sp>
      <p:pic>
        <p:nvPicPr>
          <p:cNvPr id="28674" name="Picture 2" descr="C:\Users\Damien\Desktop\SitePot. Zon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7409" y="1052736"/>
            <a:ext cx="5706591" cy="5246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SC05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906000"/>
            <a:ext cx="3936000" cy="2952000"/>
          </a:xfrm>
          <a:prstGeom prst="rect">
            <a:avLst/>
          </a:prstGeom>
        </p:spPr>
      </p:pic>
      <p:pic>
        <p:nvPicPr>
          <p:cNvPr id="7" name="Image 6" descr="DSC05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906000"/>
            <a:ext cx="3936000" cy="295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52704"/>
          </a:xfrm>
        </p:spPr>
        <p:txBody>
          <a:bodyPr>
            <a:noAutofit/>
          </a:bodyPr>
          <a:lstStyle/>
          <a:p>
            <a:r>
              <a:rPr lang="fr-FR" sz="4100" dirty="0" smtClean="0"/>
              <a:t>Sites potentiellement aménageables</a:t>
            </a:r>
            <a:endParaRPr lang="fr-FR" sz="41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20" y="1412776"/>
            <a:ext cx="864347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468880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5400" b="1" dirty="0" smtClean="0"/>
              <a:t>Merci pour votre soutien et votre attention</a:t>
            </a:r>
            <a:endParaRPr lang="fr-FR" sz="54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87208" cy="924712"/>
          </a:xfrm>
        </p:spPr>
        <p:txBody>
          <a:bodyPr/>
          <a:lstStyle/>
          <a:p>
            <a:r>
              <a:rPr lang="fr-FR" dirty="0" smtClean="0"/>
              <a:t>Situation environnementale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3538736" cy="438912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Problème 2: </a:t>
            </a:r>
          </a:p>
          <a:p>
            <a:pPr>
              <a:buNone/>
            </a:pPr>
            <a:r>
              <a:rPr lang="fr-FR" dirty="0" smtClean="0"/>
              <a:t>	   PAUVRETE DES 	</a:t>
            </a:r>
            <a:r>
              <a:rPr lang="fr-FR" dirty="0" smtClean="0"/>
              <a:t>SOLS (déboisement ou naturel)</a:t>
            </a: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Solution proposée 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reboisement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132856"/>
            <a:ext cx="462000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87208" cy="924712"/>
          </a:xfrm>
        </p:spPr>
        <p:txBody>
          <a:bodyPr/>
          <a:lstStyle/>
          <a:p>
            <a:r>
              <a:rPr lang="fr-FR" dirty="0" smtClean="0"/>
              <a:t>Situation environnementale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3538736" cy="438912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Problème 3: </a:t>
            </a:r>
          </a:p>
          <a:p>
            <a:pPr algn="ctr">
              <a:buNone/>
            </a:pPr>
            <a:r>
              <a:rPr lang="fr-FR" dirty="0" smtClean="0"/>
              <a:t>	   COUPES    ABUSIVES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Solution proposée 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établissement d’une charte sur la coupe des arbres entre les villages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832"/>
            <a:ext cx="42839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87208" cy="924712"/>
          </a:xfrm>
        </p:spPr>
        <p:txBody>
          <a:bodyPr/>
          <a:lstStyle/>
          <a:p>
            <a:r>
              <a:rPr lang="fr-FR" dirty="0" smtClean="0"/>
              <a:t>Situation environnementale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3538736" cy="43891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Problème 4 : </a:t>
            </a:r>
          </a:p>
          <a:p>
            <a:pPr algn="ctr">
              <a:buNone/>
            </a:pPr>
            <a:r>
              <a:rPr lang="fr-FR" dirty="0" smtClean="0"/>
              <a:t>	   MAUVAISE VALORISATION DES MARES</a:t>
            </a:r>
          </a:p>
          <a:p>
            <a:pPr>
              <a:buNone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Solution proposée 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Introduction d’espèces animales ou végétales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Projets de pisciculture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Restitution ISF / GRDR                                                 16/08/2010</a:t>
            </a: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742" y="1772816"/>
            <a:ext cx="445722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110" y="0"/>
            <a:ext cx="53068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2132856"/>
            <a:ext cx="40729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Situation hydraulique :</a:t>
            </a:r>
          </a:p>
          <a:p>
            <a:pPr algn="ctr"/>
            <a:endParaRPr lang="fr-FR" sz="2800" b="1" dirty="0" smtClean="0"/>
          </a:p>
          <a:p>
            <a:pPr algn="ctr"/>
            <a:r>
              <a:rPr lang="fr-FR" sz="2800" b="1" dirty="0" smtClean="0"/>
              <a:t>ZONE 1 et 2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1533</TotalTime>
  <Words>662</Words>
  <Application>Microsoft Office PowerPoint</Application>
  <PresentationFormat>Affichage à l'écran (4:3)</PresentationFormat>
  <Paragraphs>167</Paragraphs>
  <Slides>52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Débit</vt:lpstr>
      <vt:lpstr>Diagnostic hydro-environnemental de la CR de Bokiladji : Restitution</vt:lpstr>
      <vt:lpstr>Sommaire</vt:lpstr>
      <vt:lpstr>Introduction</vt:lpstr>
      <vt:lpstr>Diapositive 4</vt:lpstr>
      <vt:lpstr>Situation environnementale</vt:lpstr>
      <vt:lpstr>Situation environnementale</vt:lpstr>
      <vt:lpstr>Situation environnementale</vt:lpstr>
      <vt:lpstr>Situation environnementale</vt:lpstr>
      <vt:lpstr>Diapositive 9</vt:lpstr>
      <vt:lpstr>Situation hydraulique : zone 1 et 2</vt:lpstr>
      <vt:lpstr>Situation hydraulique : zone 1 et 2</vt:lpstr>
      <vt:lpstr>Diapositive 12</vt:lpstr>
      <vt:lpstr>Situation hydraulique : zone 3</vt:lpstr>
      <vt:lpstr>Situation hydraulique : zone 3</vt:lpstr>
      <vt:lpstr>Présentation des ouvrages</vt:lpstr>
      <vt:lpstr>Présentation des ouvrages</vt:lpstr>
      <vt:lpstr>Présentation des ouvrages</vt:lpstr>
      <vt:lpstr>Présentation des ouvrages</vt:lpstr>
      <vt:lpstr>Présentation des ouvrages</vt:lpstr>
      <vt:lpstr>Sites potentiellement aménageables</vt:lpstr>
      <vt:lpstr>Diapositive 21</vt:lpstr>
      <vt:lpstr>Diapositive 22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Sites potentiellement aménageables</vt:lpstr>
      <vt:lpstr>Diapositive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hydro-environnemental de la CR de Bokiladji : Restitution</dc:title>
  <dc:creator>Damien</dc:creator>
  <cp:lastModifiedBy>Damien</cp:lastModifiedBy>
  <cp:revision>21</cp:revision>
  <dcterms:created xsi:type="dcterms:W3CDTF">2010-08-14T11:03:33Z</dcterms:created>
  <dcterms:modified xsi:type="dcterms:W3CDTF">2010-08-16T09:41:58Z</dcterms:modified>
</cp:coreProperties>
</file>